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file:///C:\Users\Administrator\Desktop\New%20folder%20(3)\Nh&#7841;c%20Ch&#250;c%20M&#7915;ng%20Sinh%20Nh&#7853;t%20S&#244;i%20&#272;&#7897;ng%20Remix%20&#127874;&#127856;&#127846;&#127852;&#127853;Happy%20Birthday%20Song%20Remix.mp4" TargetMode="External"/><Relationship Id="rId7" Type="http://schemas.openxmlformats.org/officeDocument/2006/relationships/image" Target="../media/image4.png"/><Relationship Id="rId2" Type="http://schemas.openxmlformats.org/officeDocument/2006/relationships/video" Target="file:///C:\Users\Administrator\Desktop\New%20folder%20(3)\KH&#218;C%20H&#193;T%20M&#7914;NG%20SINH%20NH&#7852;T%20-%20PHAN%20&#272;INH%20T&#217;NG%20(%20OFFICIAL%20VIDEO).mp4" TargetMode="External"/><Relationship Id="rId1" Type="http://schemas.microsoft.com/office/2007/relationships/media" Target="file:///C:\Users\Administrator\Desktop\New%20folder%20(3)\KH&#218;C%20H&#193;T%20M&#7914;NG%20SINH%20NH&#7852;T%20-%20PHAN%20&#272;INH%20T&#217;NG%20(%20OFFICIAL%20VIDEO).mp4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Administrator\Desktop\New%20folder%20(3)\Nh&#7841;c%20Ch&#250;c%20M&#7915;ng%20Sinh%20Nh&#7853;t%20S&#244;i%20&#272;&#7897;ng%20Remix%20&#127874;&#127856;&#127846;&#127852;&#127853;Happy%20Birthday%20Song%20Remix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22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ÚC HÁT MỪNG SINH NHẬT - PHAN ĐINH TÙNG ( OFFICIAL VIDE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239000" y="4629150"/>
            <a:ext cx="685800" cy="514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hạc Chúc Mừng Sinh Nhật Sôi Động Remix 🎂🍰🍦🍬🍭Happy Birthday Song Remix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0</Words>
  <Application>Microsoft Office PowerPoint</Application>
  <PresentationFormat>On-screen Show (16:9)</PresentationFormat>
  <Paragraphs>0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43</cp:revision>
  <dcterms:created xsi:type="dcterms:W3CDTF">2006-08-16T00:00:00Z</dcterms:created>
  <dcterms:modified xsi:type="dcterms:W3CDTF">2022-10-19T15:49:19Z</dcterms:modified>
</cp:coreProperties>
</file>